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164A"/>
    <a:srgbClr val="BD92D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00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9E50D-A70C-4280-925F-858632D753DD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B96F2-3739-4C7E-88DB-E0CCDC457B5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96F2-3739-4C7E-88DB-E0CCDC457B5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4732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51758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6736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3857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85158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5415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329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7999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5868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2464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2335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5C0FC-1E53-4FB5-B9B6-B203EBC33165}" type="datetimeFigureOut">
              <a:rPr lang="tr-TR" smtClean="0"/>
              <a:pPr/>
              <a:t>27.02.2012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08122-D021-4BFE-BB07-8DA7816CDCE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8374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 descr="data:image/jpeg;base64,/9j/4AAQSkZJRgABAQAAAQABAAD/2wCEAAkGBhQSEBUUEBQSFRUVFhQWFRQTFxUWFBgVFRUXFRQUGBcYHCYfFxwjGRUVIC8gIycpLSwsFR4xNTAqNSYrLCkBCQoKDgwMFA8PFCkcFBwpKSkpKSkpKSkpKSkpKSkpLCkpKSk1KSkpLCkpKSwpKSkpKSkpKSwpKSkpLCkpKSkpKf/AABEIAMIBAwMBIgACEQEDEQH/xAAcAAEAAQUBAQAAAAAAAAAAAAAABAEDBQYHAgj/xABKEAACAQIDAwkDBwgIBgMAAAABAgADEQQSIQUxQQYHEyJRYXGBkTKhsUJScpLB0fAIIzNigpOi0xQVU1SDwuHxFhcYssTSJHPD/8QAFwEBAQEBAAAAAAAAAAAAAAAAAAECA//EABkRAQADAQEAAAAAAAAAAAAAAAABAhEhEv/aAAwDAQACEQMRAD8A7jERAREQEREBERAREQEREBERAREQEREBERAREQEREBERAREQEREBERAREQEREBERAREQEREBERAREQEREBERAREQEREBERAREQESzXxqJ+kdF+kwX4mQqnKfCrvxOH/eIfgYGTia8OX+BJsMSl91rP8A+sl0uVWHb2XJHaFc+umnnAy0SLgtp06txTa5Fr6MN+7eB2SVAREQEREBERAREQEREBERAREQEREBERAREQEREBERATxWrqilnYKoFyzEAAdpJ3SLtfaqYekaj3NrBVFszMfZRb8T7tSdBOU8o9s4vFNdwFQarTGYoved2Y/rHytA2rbvOalM5cMnSH573C/sroW8Tl85oe1uWWKrE9JWZVPyaZKr4WW1/MmYquzj2gD6yyxDLm8rdhHCBGr488Bc9ra/C32yDV2pU+cR4WHwl/EGYuuYHqptSp84+clYXlZWp2szabjfdMS7SVsqmSzfmTVUpUXTSzFeqwY6AhgO+17WOsK3Pkzzr1KFdXrF6lPVaiccpt1lJNswIBtoDqNN47nsXbNLF0Er4ds1NwSDYg6EqykHUEEEEdonyhW2dVX2kbTeQLjXdcrcCb5zJ8pnoY8YZmPRYkMMpOi1lUsrDsJVWU9vV7IR9AxEQEREBERARNI5c85VLBAojKau4k6qp4gAauw7BoOPYeR7Q5xenYmoaz34t0dvJWNlHcIH0nE+aaOLV+thqzU2Fjmps1NlPa6oQLfrWMyuD5WbQc9D/TK1OsCAt8jJU0uqnMOqxAOVgcrWIspBkH0DF5wapyu2sVKtjGI3ErRo03BB1F1W4433EWmOfbO0f75if3tQf5pR9FROA7K5w9pYdwKlY1F4CsodW4kZgA97dhvxs2tt5oc9VAACth8Qr21FPoqiX45WLqSPECB0WJo+G54cA3tmvT+nSZvP81nmep8tMCyZxi8Nltf9Kl/DLe4Pda8DNRNWq852zVNjikv3LUYeqqQJ6HOXs7+9IPpLUXTt1WBs8TC4blrgag6mLwx4WNVFPZuYgzIVdq0VAL1aShvZLOoB8LnWBKiWUxiE2DoSdwDA/bLdfalJBmepTUbrllGvZv390CVLOIxiUxeo6IO12Cj3zReUPOQ3R/8AwVzZnen07j82MjZXy3IzP7RVdd1zoCBzPF4qowJek2dmzNisQzlioNyFQ6G/zm3X0G6wdY5QbUp1sTSyOlRKK9J1GDAuWNgct9bJbwqGQcfWX84VF7rVCBgSLkL0dwd4vSGh/tTwuJy/FYipUy/0JnSqpuGRspZbdZbbiNL633d8xmM5UbTTq1Hcd5pUr+uSB0rG47D06gK00YKuVc1FTcZncXB3sAtJC51OeodwE5titrLScqdcwHkRpc+MwGM2tian6SpVPdew9FsJFpYN2PVVj5GBsNbGZt0gVapJ0lKWBqUxaoLXFwD3G094Mfnk+kPjCruP2OyqLEEm1wCLi/DXznujTqUl9lwNNSDbs1YGwlcfjj0rWZvaYkcOAHjoJPoY5aifnPkkbja9wbG3HcdCDCIGI2wSLbu+/wALj8WlrZm0DSrUq29qVWlUG7cjhyL+UuhSxFOnc5jbrG+/sG4CRMXhMrMou1swYqpI0HW1A4C9/WB9dKbjSVnKOaznRfEVEwWMGaoQ3RVxYZ8il8jqAACEU2Yb8uoB1PV4CIiAmp84/LBcBhCwP5x7qlt47SO/UAdhN9QDNsnzVzz8ojidotTBulHqjsuN/wASf24Gk4/aD1nL1DcnxsB80X4f6k3JJmwcmuRprUjiMRdaIvkUaNUI0Jv8lARa+8m4FrEjFcmtiHF4ulQBIDt12G9aajNUbxCg277TvGH2chIAUClRChU+T1RamveFAv5DtmL2zkDmn/DZpWqEdFxRFFmA4Fr7rjgbk8bT2cOlTqszU2AIR0YqU45Db2kBs4U8Aw+TN32zs75dX2m1CngO1u89n4Gqco8EUCOvy7oP/sVTUp+uWon+JJWRKo7S6aktV7Cqr9Bil7K40Sr4OBY9+U7yZcJU9k1HZuPzYpqYJy4un0f+KBfDt49IKY9ZfpbZJUHtAP3zY2KtRRlKtuPZoRxBB4EHUHgRMLiKIdWVv0lJgrFQOsCL0qy9QkBhvAIAIIlg7VMx2O2iRUV+0Gmw33UnMtwdNGB9ZRKw3WBBBzKbMAB6i/bPfQBWubj9ay7vC+o7vSY5qwFQEBbHQiynvB/RW9FJktquns/wW/8AHgZGpg3IykggajuvxB4fbLlDZ1xbcfmjcx7vmv2W0a1jckEwMHtgqArcNBe404b1Xv4cRJLbWB0+Gh8jwMC3Uwx3WuO/OQR5Ja+4ad8dHUuMtR0Fra9Iadv1lKWtv330tpaRq20A9yQuYbzZOG/VwbA+1YSz0y/qdo0w+/6sDNqlIBkxVIh10ugUpw6yi2amSPm9Q9g3SHiNn4ezdG1QMLFD0ZsdNVZSLA3sAQZFXaI0B8DqCbcDcaX++XadWg6DqVErA2Zl6HoSQxKjruCgZSlzwudSLiY8Ru6uowo1NMjMroGyAG4KhTmyE6qwW/V7LldxAhHpL3Zi3bnJb4zLY7G0eqKRqq+8llCjMpzJUpkMctrA5TxHlIT40Fr2ADb1G5XGjAd1wbd2WbRluT9cq3SUgMyqc1JybFTa7I3ybd9wOItcjaxtBKigrbsK1LKVI0Ksp1uDw980Gjj8jBlNiDcGU28qVcrgAXA8huy/skEeGWBuGLwq2zArbtCLl9SD8ZicRtDo9CFI4Mgt6rrbxBPlNOJqILJUqKOKq7KPQG0rh6rkZRmJ1JB1UKASWuNVtbUnTiSLQMptLHCow8G99vumPw72qIe8SwlS7BuOqsO+xsfOx8175XNr6QqRiXtUe/Ey0lZhfKL7r++0pXuWJltb3sIF0Y90ZWXqkbjL2ztrGkcyrdw6ujX9m2bN3jMCAbWNgNZBcHiZUJCNi5FbXXD7Rwtd7IiVQG32VHU0ifAB7nwM+pZ8eKt53jmU5T1cRRq0K7F+g6Po2bVsj5hkLfKsU0J1s1uEDpcRECPtDE9HRqP8xHb6qk/ZPj3aWKNStUcm5Z2N/PT3Wn1hy0q5dn4k9lF/hafIogdJ5m9n64rEEeytOip76hLvbypp9YzruysKMiX3G9Ru+/sj0y++c+5pqNtlVG+diav8NKiB9vrOo0ktTbuVB6LOM9s1DTeUdfNVtMVyxwttmVKgGtFqNUfsVkv7ifWSse163nJnKKkDsjG3/u9Q/Vsw94lhHE8YTSqhl30avV/Zc5PgsyG1KWTEVkGgWrUyj9UsSvuIkHaw1q/sH1FM/bMntt74lyflJQY+LYemT8Z1EbDY2khIq02ckXFnKgW37hrI22qyFeohS2+7FuOh/HbLeKTrAnQWIJ7Ly1iqwZeF+wX8zr4boRIqkleO4fOOnDtG7ulAR+r6U/unn5C/QTh+qOyekOnH+KFUfXdbyt9hnoXhN437x29okhVFhAhqxFTxF/TQ+6SOkPf6p908VV/OJ3hx7gZQH8WEBVBPbx7PHhLmz8C9arkp2zMt7G+uUgHcDwa/gpnkbx49gHCWq1O5Udpce42+EDL0OTOIbOop9ZLgqwswOUEEC2l1YWY75gnvcj9oePH4CSv6MxAFsttxUMeJNyNxOtuGgE8VB1178w9wP2QLQJno1Dlse34/7CXKK9UTziF6p7rH3iBaasZSjjDTqK66FTfy3EHtBFwRxBMuvS1PjLNSlAqGpq9gHuXYG9soQhTStrctmve/AL2mW2fWWcRoVPcPdPSPe+421KnS4vbQ8PxvhF+rU+E80Tck91pSqgDDW4IBF+wjS/eNx8DLyDQwLVT7/gZSKxlAD2+6FXaM69zAn87jPo0PjVnIFB7Z2D8n8dfF/RofGrA7HERCMNyyo59n4le2k/wnyLafZmOw/SUnT56Mv1gR9s+Ptq4Q0q9RGFirsPf90DrXNJUvsmqvFcTV/ipUSPt9J09KoNNu9abeq/7TifM3tQKcVhyfbRKyDvpko/nlqKfBTOlYXa4FJSfk5qT9wHsn0KHyM425ZqGCxX6Y+Ml8rK2TY+LPzqQT95URP80iV/03nLPL7GBcFTpHdVr0s30Kd61Q+lMessI5Ntt7PV+ll+rZf8syG3KlsVVA+SUp/uqa0z71mOwydNiKatoKlQF+5S16h8gWPlPNfF9I71Dp0ju9uzOxa3vnUXjUlurUAU+B+EtZ5aqvp46QL6t1R3KB6ASqtp/tLROkrmgXQ9reIlxcRpIjvKZ4Eh63WU9gb32EqGkUNLmaBeNTd4xTp9LURSwW5Y5mKgCwJuSxA9TI1SpPeGwtSoT0aM+UC+UXte9vgfSEZcbFQgWrjNc5rinky3YKVbN1i2W9hqONpjRWyVEINyhYgkA7txINwfDdLdShUZMxU2AtmsLBQzC9/EML9q24SPn3ny/HugS6VbqiKtW6kd32iRA89K/49/2QJDV9T4y29fSRDUlM0C5X3L5/G32TwhAzX7NPEkfZeXKx6wHzQB5jU++881061h3fCBR23Adw8+PvmQT2ZAw1AsTlF8ozNu0UEAnXvYDzk+3V84EetF56ff6/CUgXaZnYeYIdfGfRw/xrTj9HeJ1/mB9vG+GH+NaFdhiIhCfOXPTyaNDHtVUdSt1we8k5v4s3lln0bNc5dcklx+FNM2zrc0ydNeK34A2GvAgHhA+X9i7WbC4inXTXIdV3ZlIKunmpInRv+IVV7hr0a6ghuw/IY9m8qey/dNB2xsCph6jJUVhYkHSxBG8EcD3SPha7quWxZDrYa2PEjs8Ji1d6OobOxt3ynhu+6YrnI2ncooPsoVH0qhBqHyRUX/EMw+w9oOi5qgIpqPbYEDuUX1J7AJgNsbUbE1i3booPAXvqfUk/dFYwecHUyrUq8cppJ9KqCHPlS6TzdZGzxXfQKvsre3eT7Tedh5Ko4SzYzcC6ak8g3MtEy/RpQPZaUvBSXqGzqlT9GjHtIGg84ER6mspnkrFbHqU1zOMo7TpIvQNpcEX3eHbAuI09Z/xpKBPx+DDU24BvfAtvU1kjAbQambqxAuCVBYA27bSItIk2AN/x6TzeBLqbRqZcnSMVsBl3C177vEX8ZGZuEpAXjAyKYJcjZiFICut/loTZspPyhpp9xkTFUijFTY7rEbiCAVYdxBBlssSLEmw3a6DwHCbTg+b2o1NWq1BSZtRTyZiBvFzmHW7V3iBqUqrWN/SbZV5DlVtcl/nZ+p9Tor/xTG4nYWQ5b5mG/u8ezw3wMdgqd8xPBWPpx9SJ6fRz3KP+0D75OoYEhavaUCj9pv8ASY7aDA1XtuzNbwBIECdsarenXW9IfmybOWVj1hfJl0d91lbgTa3Wv5b2R5xsrZhqKzC3UVmO/cq5vu9ZU0zlv3yaqNWlRFSKZlRfpA6TsPMGOtjPDDfGtOPI3d8J2bmDw7ZMW5BCs1FAeBZFqMw8hUT1EK6zERCEREDXuVHIujjBc9SqBYVAAbjgHX5Q944Gcx2rzX4umx6LDUa3Y6lPeHYGdviB89PzU7VxTAVUWmo3dI9NVHeEps5JtfU+6ZrDcwdVRY1qRJ3kFh5ezuna4gcTxfMfURboVqfqoQG/jyj3zX8bzV406UsJUA4vUalbyVHYmfRkQPn3YvMVi6rDpstBNMz1CrVD25aVNiB+0/Hym9JzEYEADpMX39elr3/op0iIGiYDmX2dTN2SrVtwq1Dl81QKD5zY6/JHCsgToVRRu6LNSI4b6ZBmYiBpOL5o8E7571w3Bi61CN3smsrld3DtkB+Y3AkktUxZJ3k1KZJPaSadzOixA0jZ/M5s2kQTSeoRxq1GYfVFl90nbe5LYOlhatRcHh3NOm7KpUAEhbi5Gv2zaZgOXaqdnYgVGKrk6xBsbZlvr7vOB8/cpMKGZnFCjSAXWlSzhOqLki5vra/jMSdl/m84VRdA3HS4B+2T+UqKqj+j1GPWpg9Yn2+m08OovvmCuVUZ2JUEXCufZ4AC/b8IFw4Cx0y++VOF0sbep4ScUykr81nX6rso+EtVtx84VXYlXoa4e18oOW92sTazC40I1175tD8qLizeYI09DNWwZCG/GSX2lCMpV2yh33t2Znt9W9pGbaKWsAABuAAA9BMa+0p5/rE9kKvY/FXpsF3m3jpf75hqGBuetcDiZknxRbhLFSpc23nsHbAtrimUWGgN10tutlI3adXSX1YlL5dO3/XT3Sbh9iWGfEHKvBeJlnam0g9lQWVd0IxhNzu9JUefoZ7qVrKAmhIsx4nW+/s3dnnLOFY3sYElW7iba7j90+peRWBSls7DJTFh0NJj3s6BnY95Yknxny+RZW+i3wM+sNkUMmHpJ82nTX6qAfZAlxEQEREBERAREQEREBERAREQESPj8fTo02qVnVEXVmY2AubD3kDzmBrc5WzlUn+lUzbgmZm8gBeBs0ibW2WmJovRqi6OLMBv3gj3gTRsZz2YRbimtRyBuYol/eSPMTC1efzfbC+FnqPfz6JR7zAxvOpyJw2z6CVqIqt0lWmrKWTL1FqFCLJp7RvOUYvGioLBcvic2+3Yg4X9ZvXLnnJq7Uw60GoJRVagfNd2Y2DC1stgOt7poy7Ot8r+BvugZMAi4Jubm57b9a/vimoLqDuLKD4FheWkqHjqdNQrDcoUaW7FlHq21AOhvuP3QrLthUlhsGsxx2n4/jylP6z8fX/SET2wCdsoMGvfIX9Zjv8AUfdH9ZiFTTs/PcISNN9u3drw4690oCcGRmVWZh1T2CRqe2MoNpD2ptQ1nUngAPSEXcXjmqG7G8jzyHE9BhChWVw9P855SlVb7pJwVNVGpFz+AIRLpYbOQg3uQg8XIUfGfWKjSfOPN5sz+k7Sw6pqEqCs5AuFSic4J8XFNf2p9HwEREBERAREQEREBERAREQERECNtHZ6V6TUql8rixsSp3gggjdqBNYq81+FPy8SPCoD/wBymbhEDntbmTwbMW6XFgkAaPR3DxpS2OYvB/22M+vR/kzo0QOd/wDI7Bf2uL+vS/lQeY/Bf2uL+vS/lTokQOd/8jsF/a4z69L+VPB5isF/bYz69H+TOjxA5lU5gMCxua2N+vQ/ky2fye8Dwr4361D+VOoxA5W35POD4YjF+tE//nLL/k74bhi8SPFaR/yidaiByH/p1of3yv8AUpSh/J0of3yv9SnOvxA49/050uGMq/uk++eT+TonDG1P3K/+87HEDjZ/J0Xhjm/cD+ZC/k6rfXHNbuoAH16Q/CdkiBr/ACO5EYfZtIphwxZ7GpVexqORuuQAABc2UAAXPEknYIiAiIgIiICIiAiIgIiICIiAiIgIiICIiAiIgIiICIiAiIgIiICIiAiIgIiICIiAiIgIiICIiAiIgIiICIiAiIgIiICIiAiIgIiICIiAiIgIiICIiAiIgIiIH//Z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7" descr="data:image/jpeg;base64,/9j/4AAQSkZJRgABAQAAAQABAAD/2wCEAAkGBhQSEBUUEBQSFRUVFhQWFRQTFxUWFBgVFRUXFRQUGBcYHCYfFxwjGRUVIC8gIycpLSwsFR4xNTAqNSYrLCkBCQoKDgwMFA8PFCkcFBwpKSkpKSkpKSkpKSkpKSkpLCkpKSk1KSkpLCkpKSwpKSkpKSkpKSwpKSkpLCkpKSkpKf/AABEIAMIBAwMBIgACEQEDEQH/xAAcAAEAAQUBAQAAAAAAAAAAAAAABAEDBQYHAgj/xABKEAACAQIDAwkDBwgIBgMAAAABAgADEQQSIQUxQQYHEyJRYXGBkTKhsUJScpLB0fAIIzNigpOi0xQVU1SDwuHxFhcYssTSJHPD/8QAFwEBAQEBAAAAAAAAAAAAAAAAAAECA//EABkRAQADAQEAAAAAAAAAAAAAAAABAhEhEv/aAAwDAQACEQMRAD8A7jERAREQEREBERAREQEREBERAREQEREBERAREQEREBERAREQEREBERAREQEREBERAREQEREBERAREQEREBERAREQEREBERAREQESzXxqJ+kdF+kwX4mQqnKfCrvxOH/eIfgYGTia8OX+BJsMSl91rP8A+sl0uVWHb2XJHaFc+umnnAy0SLgtp06txTa5Fr6MN+7eB2SVAREQEREBERAREQEREBERAREQEREBERAREQEREBERATxWrqilnYKoFyzEAAdpJ3SLtfaqYekaj3NrBVFszMfZRb8T7tSdBOU8o9s4vFNdwFQarTGYoved2Y/rHytA2rbvOalM5cMnSH573C/sroW8Tl85oe1uWWKrE9JWZVPyaZKr4WW1/MmYquzj2gD6yyxDLm8rdhHCBGr488Bc9ra/C32yDV2pU+cR4WHwl/EGYuuYHqptSp84+clYXlZWp2szabjfdMS7SVsqmSzfmTVUpUXTSzFeqwY6AhgO+17WOsK3Pkzzr1KFdXrF6lPVaiccpt1lJNswIBtoDqNN47nsXbNLF0Er4ds1NwSDYg6EqykHUEEEEdonyhW2dVX2kbTeQLjXdcrcCb5zJ8pnoY8YZmPRYkMMpOi1lUsrDsJVWU9vV7IR9AxEQEREBERARNI5c85VLBAojKau4k6qp4gAauw7BoOPYeR7Q5xenYmoaz34t0dvJWNlHcIH0nE+aaOLV+thqzU2Fjmps1NlPa6oQLfrWMyuD5WbQc9D/TK1OsCAt8jJU0uqnMOqxAOVgcrWIspBkH0DF5wapyu2sVKtjGI3ErRo03BB1F1W4433EWmOfbO0f75if3tQf5pR9FROA7K5w9pYdwKlY1F4CsodW4kZgA97dhvxs2tt5oc9VAACth8Qr21FPoqiX45WLqSPECB0WJo+G54cA3tmvT+nSZvP81nmep8tMCyZxi8Nltf9Kl/DLe4Pda8DNRNWq852zVNjikv3LUYeqqQJ6HOXs7+9IPpLUXTt1WBs8TC4blrgag6mLwx4WNVFPZuYgzIVdq0VAL1aShvZLOoB8LnWBKiWUxiE2DoSdwDA/bLdfalJBmepTUbrllGvZv390CVLOIxiUxeo6IO12Cj3zReUPOQ3R/8AwVzZnen07j82MjZXy3IzP7RVdd1zoCBzPF4qowJek2dmzNisQzlioNyFQ6G/zm3X0G6wdY5QbUp1sTSyOlRKK9J1GDAuWNgct9bJbwqGQcfWX84VF7rVCBgSLkL0dwd4vSGh/tTwuJy/FYipUy/0JnSqpuGRspZbdZbbiNL633d8xmM5UbTTq1Hcd5pUr+uSB0rG47D06gK00YKuVc1FTcZncXB3sAtJC51OeodwE5titrLScqdcwHkRpc+MwGM2tian6SpVPdew9FsJFpYN2PVVj5GBsNbGZt0gVapJ0lKWBqUxaoLXFwD3G094Mfnk+kPjCruP2OyqLEEm1wCLi/DXznujTqUl9lwNNSDbs1YGwlcfjj0rWZvaYkcOAHjoJPoY5aifnPkkbja9wbG3HcdCDCIGI2wSLbu+/wALj8WlrZm0DSrUq29qVWlUG7cjhyL+UuhSxFOnc5jbrG+/sG4CRMXhMrMou1swYqpI0HW1A4C9/WB9dKbjSVnKOaznRfEVEwWMGaoQ3RVxYZ8il8jqAACEU2Yb8uoB1PV4CIiAmp84/LBcBhCwP5x7qlt47SO/UAdhN9QDNsnzVzz8ojidotTBulHqjsuN/wASf24Gk4/aD1nL1DcnxsB80X4f6k3JJmwcmuRprUjiMRdaIvkUaNUI0Jv8lARa+8m4FrEjFcmtiHF4ulQBIDt12G9aajNUbxCg277TvGH2chIAUClRChU+T1RamveFAv5DtmL2zkDmn/DZpWqEdFxRFFmA4Fr7rjgbk8bT2cOlTqszU2AIR0YqU45Db2kBs4U8Aw+TN32zs75dX2m1CngO1u89n4Gqco8EUCOvy7oP/sVTUp+uWon+JJWRKo7S6aktV7Cqr9Bil7K40Sr4OBY9+U7yZcJU9k1HZuPzYpqYJy4un0f+KBfDt49IKY9ZfpbZJUHtAP3zY2KtRRlKtuPZoRxBB4EHUHgRMLiKIdWVv0lJgrFQOsCL0qy9QkBhvAIAIIlg7VMx2O2iRUV+0Gmw33UnMtwdNGB9ZRKw3WBBBzKbMAB6i/bPfQBWubj9ay7vC+o7vSY5qwFQEBbHQiynvB/RW9FJktquns/wW/8AHgZGpg3IykggajuvxB4fbLlDZ1xbcfmjcx7vmv2W0a1jckEwMHtgqArcNBe404b1Xv4cRJLbWB0+Gh8jwMC3Uwx3WuO/OQR5Ja+4ad8dHUuMtR0Fra9Iadv1lKWtv330tpaRq20A9yQuYbzZOG/VwbA+1YSz0y/qdo0w+/6sDNqlIBkxVIh10ugUpw6yi2amSPm9Q9g3SHiNn4ezdG1QMLFD0ZsdNVZSLA3sAQZFXaI0B8DqCbcDcaX++XadWg6DqVErA2Zl6HoSQxKjruCgZSlzwudSLiY8Ru6uowo1NMjMroGyAG4KhTmyE6qwW/V7LldxAhHpL3Zi3bnJb4zLY7G0eqKRqq+8llCjMpzJUpkMctrA5TxHlIT40Fr2ADb1G5XGjAd1wbd2WbRluT9cq3SUgMyqc1JybFTa7I3ybd9wOItcjaxtBKigrbsK1LKVI0Ksp1uDw980Gjj8jBlNiDcGU28qVcrgAXA8huy/skEeGWBuGLwq2zArbtCLl9SD8ZicRtDo9CFI4Mgt6rrbxBPlNOJqILJUqKOKq7KPQG0rh6rkZRmJ1JB1UKASWuNVtbUnTiSLQMptLHCow8G99vumPw72qIe8SwlS7BuOqsO+xsfOx8175XNr6QqRiXtUe/Ey0lZhfKL7r++0pXuWJltb3sIF0Y90ZWXqkbjL2ztrGkcyrdw6ujX9m2bN3jMCAbWNgNZBcHiZUJCNi5FbXXD7Rwtd7IiVQG32VHU0ifAB7nwM+pZ8eKt53jmU5T1cRRq0K7F+g6Po2bVsj5hkLfKsU0J1s1uEDpcRECPtDE9HRqP8xHb6qk/ZPj3aWKNStUcm5Z2N/PT3Wn1hy0q5dn4k9lF/hafIogdJ5m9n64rEEeytOip76hLvbypp9YzruysKMiX3G9Ru+/sj0y++c+5pqNtlVG+diav8NKiB9vrOo0ktTbuVB6LOM9s1DTeUdfNVtMVyxwttmVKgGtFqNUfsVkv7ifWSse163nJnKKkDsjG3/u9Q/Vsw94lhHE8YTSqhl30avV/Zc5PgsyG1KWTEVkGgWrUyj9UsSvuIkHaw1q/sH1FM/bMntt74lyflJQY+LYemT8Z1EbDY2khIq02ckXFnKgW37hrI22qyFeohS2+7FuOh/HbLeKTrAnQWIJ7Ly1iqwZeF+wX8zr4boRIqkleO4fOOnDtG7ulAR+r6U/unn5C/QTh+qOyekOnH+KFUfXdbyt9hnoXhN437x29okhVFhAhqxFTxF/TQ+6SOkPf6p908VV/OJ3hx7gZQH8WEBVBPbx7PHhLmz8C9arkp2zMt7G+uUgHcDwa/gpnkbx49gHCWq1O5Udpce42+EDL0OTOIbOop9ZLgqwswOUEEC2l1YWY75gnvcj9oePH4CSv6MxAFsttxUMeJNyNxOtuGgE8VB1178w9wP2QLQJno1Dlse34/7CXKK9UTziF6p7rH3iBaasZSjjDTqK66FTfy3EHtBFwRxBMuvS1PjLNSlAqGpq9gHuXYG9soQhTStrctmve/AL2mW2fWWcRoVPcPdPSPe+421KnS4vbQ8PxvhF+rU+E80Tck91pSqgDDW4IBF+wjS/eNx8DLyDQwLVT7/gZSKxlAD2+6FXaM69zAn87jPo0PjVnIFB7Z2D8n8dfF/RofGrA7HERCMNyyo59n4le2k/wnyLafZmOw/SUnT56Mv1gR9s+Ptq4Q0q9RGFirsPf90DrXNJUvsmqvFcTV/ipUSPt9J09KoNNu9abeq/7TifM3tQKcVhyfbRKyDvpko/nlqKfBTOlYXa4FJSfk5qT9wHsn0KHyM425ZqGCxX6Y+Ml8rK2TY+LPzqQT95URP80iV/03nLPL7GBcFTpHdVr0s30Kd61Q+lMessI5Ntt7PV+ll+rZf8syG3KlsVVA+SUp/uqa0z71mOwydNiKatoKlQF+5S16h8gWPlPNfF9I71Dp0ju9uzOxa3vnUXjUlurUAU+B+EtZ5aqvp46QL6t1R3KB6ASqtp/tLROkrmgXQ9reIlxcRpIjvKZ4Eh63WU9gb32EqGkUNLmaBeNTd4xTp9LURSwW5Y5mKgCwJuSxA9TI1SpPeGwtSoT0aM+UC+UXte9vgfSEZcbFQgWrjNc5rinky3YKVbN1i2W9hqONpjRWyVEINyhYgkA7txINwfDdLdShUZMxU2AtmsLBQzC9/EML9q24SPn3ny/HugS6VbqiKtW6kd32iRA89K/49/2QJDV9T4y29fSRDUlM0C5X3L5/G32TwhAzX7NPEkfZeXKx6wHzQB5jU++881061h3fCBR23Adw8+PvmQT2ZAw1AsTlF8ozNu0UEAnXvYDzk+3V84EetF56ff6/CUgXaZnYeYIdfGfRw/xrTj9HeJ1/mB9vG+GH+NaFdhiIhCfOXPTyaNDHtVUdSt1we8k5v4s3lln0bNc5dcklx+FNM2zrc0ydNeK34A2GvAgHhA+X9i7WbC4inXTXIdV3ZlIKunmpInRv+IVV7hr0a6ghuw/IY9m8qey/dNB2xsCph6jJUVhYkHSxBG8EcD3SPha7quWxZDrYa2PEjs8Ji1d6OobOxt3ynhu+6YrnI2ncooPsoVH0qhBqHyRUX/EMw+w9oOi5qgIpqPbYEDuUX1J7AJgNsbUbE1i3booPAXvqfUk/dFYwecHUyrUq8cppJ9KqCHPlS6TzdZGzxXfQKvsre3eT7Tedh5Ko4SzYzcC6ak8g3MtEy/RpQPZaUvBSXqGzqlT9GjHtIGg84ER6mspnkrFbHqU1zOMo7TpIvQNpcEX3eHbAuI09Z/xpKBPx+DDU24BvfAtvU1kjAbQambqxAuCVBYA27bSItIk2AN/x6TzeBLqbRqZcnSMVsBl3C177vEX8ZGZuEpAXjAyKYJcjZiFICut/loTZspPyhpp9xkTFUijFTY7rEbiCAVYdxBBlssSLEmw3a6DwHCbTg+b2o1NWq1BSZtRTyZiBvFzmHW7V3iBqUqrWN/SbZV5DlVtcl/nZ+p9Tor/xTG4nYWQ5b5mG/u8ezw3wMdgqd8xPBWPpx9SJ6fRz3KP+0D75OoYEhavaUCj9pv8ASY7aDA1XtuzNbwBIECdsarenXW9IfmybOWVj1hfJl0d91lbgTa3Wv5b2R5xsrZhqKzC3UVmO/cq5vu9ZU0zlv3yaqNWlRFSKZlRfpA6TsPMGOtjPDDfGtOPI3d8J2bmDw7ZMW5BCs1FAeBZFqMw8hUT1EK6zERCEREDXuVHIujjBc9SqBYVAAbjgHX5Q944Gcx2rzX4umx6LDUa3Y6lPeHYGdviB89PzU7VxTAVUWmo3dI9NVHeEps5JtfU+6ZrDcwdVRY1qRJ3kFh5ezuna4gcTxfMfURboVqfqoQG/jyj3zX8bzV406UsJUA4vUalbyVHYmfRkQPn3YvMVi6rDpstBNMz1CrVD25aVNiB+0/Hym9JzEYEADpMX39elr3/op0iIGiYDmX2dTN2SrVtwq1Dl81QKD5zY6/JHCsgToVRRu6LNSI4b6ZBmYiBpOL5o8E7571w3Bi61CN3smsrld3DtkB+Y3AkktUxZJ3k1KZJPaSadzOixA0jZ/M5s2kQTSeoRxq1GYfVFl90nbe5LYOlhatRcHh3NOm7KpUAEhbi5Gv2zaZgOXaqdnYgVGKrk6xBsbZlvr7vOB8/cpMKGZnFCjSAXWlSzhOqLki5vra/jMSdl/m84VRdA3HS4B+2T+UqKqj+j1GPWpg9Yn2+m08OovvmCuVUZ2JUEXCufZ4AC/b8IFw4Cx0y++VOF0sbep4ScUykr81nX6rso+EtVtx84VXYlXoa4e18oOW92sTazC40I1175tD8qLizeYI09DNWwZCG/GSX2lCMpV2yh33t2Znt9W9pGbaKWsAABuAAA9BMa+0p5/rE9kKvY/FXpsF3m3jpf75hqGBuetcDiZknxRbhLFSpc23nsHbAtrimUWGgN10tutlI3adXSX1YlL5dO3/XT3Sbh9iWGfEHKvBeJlnam0g9lQWVd0IxhNzu9JUefoZ7qVrKAmhIsx4nW+/s3dnnLOFY3sYElW7iba7j90+peRWBSls7DJTFh0NJj3s6BnY95Yknxny+RZW+i3wM+sNkUMmHpJ82nTX6qAfZAlxEQEREBERAREQEREBERAREQESPj8fTo02qVnVEXVmY2AubD3kDzmBrc5WzlUn+lUzbgmZm8gBeBs0ibW2WmJovRqi6OLMBv3gj3gTRsZz2YRbimtRyBuYol/eSPMTC1efzfbC+FnqPfz6JR7zAxvOpyJw2z6CVqIqt0lWmrKWTL1FqFCLJp7RvOUYvGioLBcvic2+3Yg4X9ZvXLnnJq7Uw60GoJRVagfNd2Y2DC1stgOt7poy7Ot8r+BvugZMAi4Jubm57b9a/vimoLqDuLKD4FheWkqHjqdNQrDcoUaW7FlHq21AOhvuP3QrLthUlhsGsxx2n4/jylP6z8fX/SET2wCdsoMGvfIX9Zjv8AUfdH9ZiFTTs/PcISNN9u3drw4690oCcGRmVWZh1T2CRqe2MoNpD2ptQ1nUngAPSEXcXjmqG7G8jzyHE9BhChWVw9P855SlVb7pJwVNVGpFz+AIRLpYbOQg3uQg8XIUfGfWKjSfOPN5sz+k7Sw6pqEqCs5AuFSic4J8XFNf2p9HwEREBERAREQEREBERAREQERECNtHZ6V6TUql8rixsSp3gggjdqBNYq81+FPy8SPCoD/wBymbhEDntbmTwbMW6XFgkAaPR3DxpS2OYvB/22M+vR/kzo0QOd/wDI7Bf2uL+vS/lQeY/Bf2uL+vS/lTokQOd/8jsF/a4z69L+VPB5isF/bYz69H+TOjxA5lU5gMCxua2N+vQ/ky2fye8Dwr4361D+VOoxA5W35POD4YjF+tE//nLL/k74bhi8SPFaR/yidaiByH/p1of3yv8AUpSh/J0of3yv9SnOvxA49/050uGMq/uk++eT+TonDG1P3K/+87HEDjZ/J0Xhjm/cD+ZC/k6rfXHNbuoAH16Q/CdkiBr/ACO5EYfZtIphwxZ7GpVexqORuuQAABc2UAAXPEknYIiAiIgIiICIiAiIgIiICIiAiIgIiICIiAiIgIiICIiAiIgIiICIiAiIgIiICIiAiIgIiICIiAiIgIiICIiAiIgIiICIiAiIgIiICIiAiIgIiICIiAiIgIiIH//Z"/>
          <p:cNvSpPr>
            <a:spLocks noChangeAspect="1" noChangeArrowheads="1"/>
          </p:cNvSpPr>
          <p:nvPr/>
        </p:nvSpPr>
        <p:spPr bwMode="auto">
          <a:xfrm>
            <a:off x="215900" y="-7445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9" descr="data:image/jpeg;base64,/9j/4AAQSkZJRgABAQAAAQABAAD/2wCEAAkGBhQSEBUUEBQSFRUVFhQWFRQTFxUWFBgVFRUXFRQUGBcYHCYfFxwjGRUVIC8gIycpLSwsFR4xNTAqNSYrLCkBCQoKDgwMFA8PFCkcFBwpKSkpKSkpKSkpKSkpKSkpLCkpKSk1KSkpLCkpKSwpKSkpKSkpKSwpKSkpLCkpKSkpKf/AABEIAMIBAwMBIgACEQEDEQH/xAAcAAEAAQUBAQAAAAAAAAAAAAAABAEDBQYHAgj/xABKEAACAQIDAwkDBwgIBgMAAAABAgADEQQSIQUxQQYHEyJRYXGBkTKhsUJScpLB0fAIIzNigpOi0xQVU1SDwuHxFhcYssTSJHPD/8QAFwEBAQEBAAAAAAAAAAAAAAAAAAECA//EABkRAQADAQEAAAAAAAAAAAAAAAABAhEhEv/aAAwDAQACEQMRAD8A7jERAREQEREBERAREQEREBERAREQEREBERAREQEREBERAREQEREBERAREQEREBERAREQEREBERAREQEREBERAREQEREBERAREQESzXxqJ+kdF+kwX4mQqnKfCrvxOH/eIfgYGTia8OX+BJsMSl91rP8A+sl0uVWHb2XJHaFc+umnnAy0SLgtp06txTa5Fr6MN+7eB2SVAREQEREBERAREQEREBERAREQEREBERAREQEREBERATxWrqilnYKoFyzEAAdpJ3SLtfaqYekaj3NrBVFszMfZRb8T7tSdBOU8o9s4vFNdwFQarTGYoved2Y/rHytA2rbvOalM5cMnSH573C/sroW8Tl85oe1uWWKrE9JWZVPyaZKr4WW1/MmYquzj2gD6yyxDLm8rdhHCBGr488Bc9ra/C32yDV2pU+cR4WHwl/EGYuuYHqptSp84+clYXlZWp2szabjfdMS7SVsqmSzfmTVUpUXTSzFeqwY6AhgO+17WOsK3Pkzzr1KFdXrF6lPVaiccpt1lJNswIBtoDqNN47nsXbNLF0Er4ds1NwSDYg6EqykHUEEEEdonyhW2dVX2kbTeQLjXdcrcCb5zJ8pnoY8YZmPRYkMMpOi1lUsrDsJVWU9vV7IR9AxEQEREBERARNI5c85VLBAojKau4k6qp4gAauw7BoOPYeR7Q5xenYmoaz34t0dvJWNlHcIH0nE+aaOLV+thqzU2Fjmps1NlPa6oQLfrWMyuD5WbQc9D/TK1OsCAt8jJU0uqnMOqxAOVgcrWIspBkH0DF5wapyu2sVKtjGI3ErRo03BB1F1W4433EWmOfbO0f75if3tQf5pR9FROA7K5w9pYdwKlY1F4CsodW4kZgA97dhvxs2tt5oc9VAACth8Qr21FPoqiX45WLqSPECB0WJo+G54cA3tmvT+nSZvP81nmep8tMCyZxi8Nltf9Kl/DLe4Pda8DNRNWq852zVNjikv3LUYeqqQJ6HOXs7+9IPpLUXTt1WBs8TC4blrgag6mLwx4WNVFPZuYgzIVdq0VAL1aShvZLOoB8LnWBKiWUxiE2DoSdwDA/bLdfalJBmepTUbrllGvZv390CVLOIxiUxeo6IO12Cj3zReUPOQ3R/8AwVzZnen07j82MjZXy3IzP7RVdd1zoCBzPF4qowJek2dmzNisQzlioNyFQ6G/zm3X0G6wdY5QbUp1sTSyOlRKK9J1GDAuWNgct9bJbwqGQcfWX84VF7rVCBgSLkL0dwd4vSGh/tTwuJy/FYipUy/0JnSqpuGRspZbdZbbiNL633d8xmM5UbTTq1Hcd5pUr+uSB0rG47D06gK00YKuVc1FTcZncXB3sAtJC51OeodwE5titrLScqdcwHkRpc+MwGM2tian6SpVPdew9FsJFpYN2PVVj5GBsNbGZt0gVapJ0lKWBqUxaoLXFwD3G094Mfnk+kPjCruP2OyqLEEm1wCLi/DXznujTqUl9lwNNSDbs1YGwlcfjj0rWZvaYkcOAHjoJPoY5aifnPkkbja9wbG3HcdCDCIGI2wSLbu+/wALj8WlrZm0DSrUq29qVWlUG7cjhyL+UuhSxFOnc5jbrG+/sG4CRMXhMrMou1swYqpI0HW1A4C9/WB9dKbjSVnKOaznRfEVEwWMGaoQ3RVxYZ8il8jqAACEU2Yb8uoB1PV4CIiAmp84/LBcBhCwP5x7qlt47SO/UAdhN9QDNsnzVzz8ojidotTBulHqjsuN/wASf24Gk4/aD1nL1DcnxsB80X4f6k3JJmwcmuRprUjiMRdaIvkUaNUI0Jv8lARa+8m4FrEjFcmtiHF4ulQBIDt12G9aajNUbxCg277TvGH2chIAUClRChU+T1RamveFAv5DtmL2zkDmn/DZpWqEdFxRFFmA4Fr7rjgbk8bT2cOlTqszU2AIR0YqU45Db2kBs4U8Aw+TN32zs75dX2m1CngO1u89n4Gqco8EUCOvy7oP/sVTUp+uWon+JJWRKo7S6aktV7Cqr9Bil7K40Sr4OBY9+U7yZcJU9k1HZuPzYpqYJy4un0f+KBfDt49IKY9ZfpbZJUHtAP3zY2KtRRlKtuPZoRxBB4EHUHgRMLiKIdWVv0lJgrFQOsCL0qy9QkBhvAIAIIlg7VMx2O2iRUV+0Gmw33UnMtwdNGB9ZRKw3WBBBzKbMAB6i/bPfQBWubj9ay7vC+o7vSY5qwFQEBbHQiynvB/RW9FJktquns/wW/8AHgZGpg3IykggajuvxB4fbLlDZ1xbcfmjcx7vmv2W0a1jckEwMHtgqArcNBe404b1Xv4cRJLbWB0+Gh8jwMC3Uwx3WuO/OQR5Ja+4ad8dHUuMtR0Fra9Iadv1lKWtv330tpaRq20A9yQuYbzZOG/VwbA+1YSz0y/qdo0w+/6sDNqlIBkxVIh10ugUpw6yi2amSPm9Q9g3SHiNn4ezdG1QMLFD0ZsdNVZSLA3sAQZFXaI0B8DqCbcDcaX++XadWg6DqVErA2Zl6HoSQxKjruCgZSlzwudSLiY8Ru6uowo1NMjMroGyAG4KhTmyE6qwW/V7LldxAhHpL3Zi3bnJb4zLY7G0eqKRqq+8llCjMpzJUpkMctrA5TxHlIT40Fr2ADb1G5XGjAd1wbd2WbRluT9cq3SUgMyqc1JybFTa7I3ybd9wOItcjaxtBKigrbsK1LKVI0Ksp1uDw980Gjj8jBlNiDcGU28qVcrgAXA8huy/skEeGWBuGLwq2zArbtCLl9SD8ZicRtDo9CFI4Mgt6rrbxBPlNOJqILJUqKOKq7KPQG0rh6rkZRmJ1JB1UKASWuNVtbUnTiSLQMptLHCow8G99vumPw72qIe8SwlS7BuOqsO+xsfOx8175XNr6QqRiXtUe/Ey0lZhfKL7r++0pXuWJltb3sIF0Y90ZWXqkbjL2ztrGkcyrdw6ujX9m2bN3jMCAbWNgNZBcHiZUJCNi5FbXXD7Rwtd7IiVQG32VHU0ifAB7nwM+pZ8eKt53jmU5T1cRRq0K7F+g6Po2bVsj5hkLfKsU0J1s1uEDpcRECPtDE9HRqP8xHb6qk/ZPj3aWKNStUcm5Z2N/PT3Wn1hy0q5dn4k9lF/hafIogdJ5m9n64rEEeytOip76hLvbypp9YzruysKMiX3G9Ru+/sj0y++c+5pqNtlVG+diav8NKiB9vrOo0ktTbuVB6LOM9s1DTeUdfNVtMVyxwttmVKgGtFqNUfsVkv7ifWSse163nJnKKkDsjG3/u9Q/Vsw94lhHE8YTSqhl30avV/Zc5PgsyG1KWTEVkGgWrUyj9UsSvuIkHaw1q/sH1FM/bMntt74lyflJQY+LYemT8Z1EbDY2khIq02ckXFnKgW37hrI22qyFeohS2+7FuOh/HbLeKTrAnQWIJ7Ly1iqwZeF+wX8zr4boRIqkleO4fOOnDtG7ulAR+r6U/unn5C/QTh+qOyekOnH+KFUfXdbyt9hnoXhN437x29okhVFhAhqxFTxF/TQ+6SOkPf6p908VV/OJ3hx7gZQH8WEBVBPbx7PHhLmz8C9arkp2zMt7G+uUgHcDwa/gpnkbx49gHCWq1O5Udpce42+EDL0OTOIbOop9ZLgqwswOUEEC2l1YWY75gnvcj9oePH4CSv6MxAFsttxUMeJNyNxOtuGgE8VB1178w9wP2QLQJno1Dlse34/7CXKK9UTziF6p7rH3iBaasZSjjDTqK66FTfy3EHtBFwRxBMuvS1PjLNSlAqGpq9gHuXYG9soQhTStrctmve/AL2mW2fWWcRoVPcPdPSPe+421KnS4vbQ8PxvhF+rU+E80Tck91pSqgDDW4IBF+wjS/eNx8DLyDQwLVT7/gZSKxlAD2+6FXaM69zAn87jPo0PjVnIFB7Z2D8n8dfF/RofGrA7HERCMNyyo59n4le2k/wnyLafZmOw/SUnT56Mv1gR9s+Ptq4Q0q9RGFirsPf90DrXNJUvsmqvFcTV/ipUSPt9J09KoNNu9abeq/7TifM3tQKcVhyfbRKyDvpko/nlqKfBTOlYXa4FJSfk5qT9wHsn0KHyM425ZqGCxX6Y+Ml8rK2TY+LPzqQT95URP80iV/03nLPL7GBcFTpHdVr0s30Kd61Q+lMessI5Ntt7PV+ll+rZf8syG3KlsVVA+SUp/uqa0z71mOwydNiKatoKlQF+5S16h8gWPlPNfF9I71Dp0ju9uzOxa3vnUXjUlurUAU+B+EtZ5aqvp46QL6t1R3KB6ASqtp/tLROkrmgXQ9reIlxcRpIjvKZ4Eh63WU9gb32EqGkUNLmaBeNTd4xTp9LURSwW5Y5mKgCwJuSxA9TI1SpPeGwtSoT0aM+UC+UXte9vgfSEZcbFQgWrjNc5rinky3YKVbN1i2W9hqONpjRWyVEINyhYgkA7txINwfDdLdShUZMxU2AtmsLBQzC9/EML9q24SPn3ny/HugS6VbqiKtW6kd32iRA89K/49/2QJDV9T4y29fSRDUlM0C5X3L5/G32TwhAzX7NPEkfZeXKx6wHzQB5jU++881061h3fCBR23Adw8+PvmQT2ZAw1AsTlF8ozNu0UEAnXvYDzk+3V84EetF56ff6/CUgXaZnYeYIdfGfRw/xrTj9HeJ1/mB9vG+GH+NaFdhiIhCfOXPTyaNDHtVUdSt1we8k5v4s3lln0bNc5dcklx+FNM2zrc0ydNeK34A2GvAgHhA+X9i7WbC4inXTXIdV3ZlIKunmpInRv+IVV7hr0a6ghuw/IY9m8qey/dNB2xsCph6jJUVhYkHSxBG8EcD3SPha7quWxZDrYa2PEjs8Ji1d6OobOxt3ynhu+6YrnI2ncooPsoVH0qhBqHyRUX/EMw+w9oOi5qgIpqPbYEDuUX1J7AJgNsbUbE1i3booPAXvqfUk/dFYwecHUyrUq8cppJ9KqCHPlS6TzdZGzxXfQKvsre3eT7Tedh5Ko4SzYzcC6ak8g3MtEy/RpQPZaUvBSXqGzqlT9GjHtIGg84ER6mspnkrFbHqU1zOMo7TpIvQNpcEX3eHbAuI09Z/xpKBPx+DDU24BvfAtvU1kjAbQambqxAuCVBYA27bSItIk2AN/x6TzeBLqbRqZcnSMVsBl3C177vEX8ZGZuEpAXjAyKYJcjZiFICut/loTZspPyhpp9xkTFUijFTY7rEbiCAVYdxBBlssSLEmw3a6DwHCbTg+b2o1NWq1BSZtRTyZiBvFzmHW7V3iBqUqrWN/SbZV5DlVtcl/nZ+p9Tor/xTG4nYWQ5b5mG/u8ezw3wMdgqd8xPBWPpx9SJ6fRz3KP+0D75OoYEhavaUCj9pv8ASY7aDA1XtuzNbwBIECdsarenXW9IfmybOWVj1hfJl0d91lbgTa3Wv5b2R5xsrZhqKzC3UVmO/cq5vu9ZU0zlv3yaqNWlRFSKZlRfpA6TsPMGOtjPDDfGtOPI3d8J2bmDw7ZMW5BCs1FAeBZFqMw8hUT1EK6zERCEREDXuVHIujjBc9SqBYVAAbjgHX5Q944Gcx2rzX4umx6LDUa3Y6lPeHYGdviB89PzU7VxTAVUWmo3dI9NVHeEps5JtfU+6ZrDcwdVRY1qRJ3kFh5ezuna4gcTxfMfURboVqfqoQG/jyj3zX8bzV406UsJUA4vUalbyVHYmfRkQPn3YvMVi6rDpstBNMz1CrVD25aVNiB+0/Hym9JzEYEADpMX39elr3/op0iIGiYDmX2dTN2SrVtwq1Dl81QKD5zY6/JHCsgToVRRu6LNSI4b6ZBmYiBpOL5o8E7571w3Bi61CN3smsrld3DtkB+Y3AkktUxZJ3k1KZJPaSadzOixA0jZ/M5s2kQTSeoRxq1GYfVFl90nbe5LYOlhatRcHh3NOm7KpUAEhbi5Gv2zaZgOXaqdnYgVGKrk6xBsbZlvr7vOB8/cpMKGZnFCjSAXWlSzhOqLki5vra/jMSdl/m84VRdA3HS4B+2T+UqKqj+j1GPWpg9Yn2+m08OovvmCuVUZ2JUEXCufZ4AC/b8IFw4Cx0y++VOF0sbep4ScUykr81nX6rso+EtVtx84VXYlXoa4e18oOW92sTazC40I1175tD8qLizeYI09DNWwZCG/GSX2lCMpV2yh33t2Znt9W9pGbaKWsAABuAAA9BMa+0p5/rE9kKvY/FXpsF3m3jpf75hqGBuetcDiZknxRbhLFSpc23nsHbAtrimUWGgN10tutlI3adXSX1YlL5dO3/XT3Sbh9iWGfEHKvBeJlnam0g9lQWVd0IxhNzu9JUefoZ7qVrKAmhIsx4nW+/s3dnnLOFY3sYElW7iba7j90+peRWBSls7DJTFh0NJj3s6BnY95Yknxny+RZW+i3wM+sNkUMmHpJ82nTX6qAfZAlxEQEREBERAREQEREBERAREQESPj8fTo02qVnVEXVmY2AubD3kDzmBrc5WzlUn+lUzbgmZm8gBeBs0ibW2WmJovRqi6OLMBv3gj3gTRsZz2YRbimtRyBuYol/eSPMTC1efzfbC+FnqPfz6JR7zAxvOpyJw2z6CVqIqt0lWmrKWTL1FqFCLJp7RvOUYvGioLBcvic2+3Yg4X9ZvXLnnJq7Uw60GoJRVagfNd2Y2DC1stgOt7poy7Ot8r+BvugZMAi4Jubm57b9a/vimoLqDuLKD4FheWkqHjqdNQrDcoUaW7FlHq21AOhvuP3QrLthUlhsGsxx2n4/jylP6z8fX/SET2wCdsoMGvfIX9Zjv8AUfdH9ZiFTTs/PcISNN9u3drw4690oCcGRmVWZh1T2CRqe2MoNpD2ptQ1nUngAPSEXcXjmqG7G8jzyHE9BhChWVw9P855SlVb7pJwVNVGpFz+AIRLpYbOQg3uQg8XIUfGfWKjSfOPN5sz+k7Sw6pqEqCs5AuFSic4J8XFNf2p9HwEREBERAREQEREBERAREQERECNtHZ6V6TUql8rixsSp3gggjdqBNYq81+FPy8SPCoD/wBymbhEDntbmTwbMW6XFgkAaPR3DxpS2OYvB/22M+vR/kzo0QOd/wDI7Bf2uL+vS/lQeY/Bf2uL+vS/lTokQOd/8jsF/a4z69L+VPB5isF/bYz69H+TOjxA5lU5gMCxua2N+vQ/ky2fye8Dwr4361D+VOoxA5W35POD4YjF+tE//nLL/k74bhi8SPFaR/yidaiByH/p1of3yv8AUpSh/J0of3yv9SnOvxA49/050uGMq/uk++eT+TonDG1P3K/+87HEDjZ/J0Xhjm/cD+ZC/k6rfXHNbuoAH16Q/CdkiBr/ACO5EYfZtIphwxZ7GpVexqORuuQAABc2UAAXPEknYIiAiIgIiICIiAiIgIiICIiAiIgIiICIiAiIgIiICIiAiIgIiICIiAiIgIiICIiAiIgIiICIiAiIgIiICIiAiIgIiICIiAiIgIiICIiAiIgIiICIiAiIgIiIH//Z"/>
          <p:cNvSpPr>
            <a:spLocks noChangeAspect="1" noChangeArrowheads="1"/>
          </p:cNvSpPr>
          <p:nvPr/>
        </p:nvSpPr>
        <p:spPr bwMode="auto">
          <a:xfrm>
            <a:off x="368300" y="-5921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11" descr="data:image/jpeg;base64,/9j/4AAQSkZJRgABAQAAAQABAAD/2wCEAAkGBhQSEBUUEBQSFRUVFhQWFRQTFxUWFBgVFRUXFRQUGBcYHCYfFxwjGRUVIC8gIycpLSwsFR4xNTAqNSYrLCkBCQoKDgwMFA8PFCkcFBwpKSkpKSkpKSkpKSkpKSkpLCkpKSk1KSkpLCkpKSwpKSkpKSkpKSwpKSkpLCkpKSkpKf/AABEIAMIBAwMBIgACEQEDEQH/xAAcAAEAAQUBAQAAAAAAAAAAAAAABAEDBQYHAgj/xABKEAACAQIDAwkDBwgIBgMAAAABAgADEQQSIQUxQQYHEyJRYXGBkTKhsUJScpLB0fAIIzNigpOi0xQVU1SDwuHxFhcYssTSJHPD/8QAFwEBAQEBAAAAAAAAAAAAAAAAAAECA//EABkRAQADAQEAAAAAAAAAAAAAAAABAhEhEv/aAAwDAQACEQMRAD8A7jERAREQEREBERAREQEREBERAREQEREBERAREQEREBERAREQEREBERAREQEREBERAREQEREBERAREQEREBERAREQEREBERAREQESzXxqJ+kdF+kwX4mQqnKfCrvxOH/eIfgYGTia8OX+BJsMSl91rP8A+sl0uVWHb2XJHaFc+umnnAy0SLgtp06txTa5Fr6MN+7eB2SVAREQEREBERAREQEREBERAREQEREBERAREQEREBERATxWrqilnYKoFyzEAAdpJ3SLtfaqYekaj3NrBVFszMfZRb8T7tSdBOU8o9s4vFNdwFQarTGYoved2Y/rHytA2rbvOalM5cMnSH573C/sroW8Tl85oe1uWWKrE9JWZVPyaZKr4WW1/MmYquzj2gD6yyxDLm8rdhHCBGr488Bc9ra/C32yDV2pU+cR4WHwl/EGYuuYHqptSp84+clYXlZWp2szabjfdMS7SVsqmSzfmTVUpUXTSzFeqwY6AhgO+17WOsK3Pkzzr1KFdXrF6lPVaiccpt1lJNswIBtoDqNN47nsXbNLF0Er4ds1NwSDYg6EqykHUEEEEdonyhW2dVX2kbTeQLjXdcrcCb5zJ8pnoY8YZmPRYkMMpOi1lUsrDsJVWU9vV7IR9AxEQEREBERARNI5c85VLBAojKau4k6qp4gAauw7BoOPYeR7Q5xenYmoaz34t0dvJWNlHcIH0nE+aaOLV+thqzU2Fjmps1NlPa6oQLfrWMyuD5WbQc9D/TK1OsCAt8jJU0uqnMOqxAOVgcrWIspBkH0DF5wapyu2sVKtjGI3ErRo03BB1F1W4433EWmOfbO0f75if3tQf5pR9FROA7K5w9pYdwKlY1F4CsodW4kZgA97dhvxs2tt5oc9VAACth8Qr21FPoqiX45WLqSPECB0WJo+G54cA3tmvT+nSZvP81nmep8tMCyZxi8Nltf9Kl/DLe4Pda8DNRNWq852zVNjikv3LUYeqqQJ6HOXs7+9IPpLUXTt1WBs8TC4blrgag6mLwx4WNVFPZuYgzIVdq0VAL1aShvZLOoB8LnWBKiWUxiE2DoSdwDA/bLdfalJBmepTUbrllGvZv390CVLOIxiUxeo6IO12Cj3zReUPOQ3R/8AwVzZnen07j82MjZXy3IzP7RVdd1zoCBzPF4qowJek2dmzNisQzlioNyFQ6G/zm3X0G6wdY5QbUp1sTSyOlRKK9J1GDAuWNgct9bJbwqGQcfWX84VF7rVCBgSLkL0dwd4vSGh/tTwuJy/FYipUy/0JnSqpuGRspZbdZbbiNL633d8xmM5UbTTq1Hcd5pUr+uSB0rG47D06gK00YKuVc1FTcZncXB3sAtJC51OeodwE5titrLScqdcwHkRpc+MwGM2tian6SpVPdew9FsJFpYN2PVVj5GBsNbGZt0gVapJ0lKWBqUxaoLXFwD3G094Mfnk+kPjCruP2OyqLEEm1wCLi/DXznujTqUl9lwNNSDbs1YGwlcfjj0rWZvaYkcOAHjoJPoY5aifnPkkbja9wbG3HcdCDCIGI2wSLbu+/wALj8WlrZm0DSrUq29qVWlUG7cjhyL+UuhSxFOnc5jbrG+/sG4CRMXhMrMou1swYqpI0HW1A4C9/WB9dKbjSVnKOaznRfEVEwWMGaoQ3RVxYZ8il8jqAACEU2Yb8uoB1PV4CIiAmp84/LBcBhCwP5x7qlt47SO/UAdhN9QDNsnzVzz8ojidotTBulHqjsuN/wASf24Gk4/aD1nL1DcnxsB80X4f6k3JJmwcmuRprUjiMRdaIvkUaNUI0Jv8lARa+8m4FrEjFcmtiHF4ulQBIDt12G9aajNUbxCg277TvGH2chIAUClRChU+T1RamveFAv5DtmL2zkDmn/DZpWqEdFxRFFmA4Fr7rjgbk8bT2cOlTqszU2AIR0YqU45Db2kBs4U8Aw+TN32zs75dX2m1CngO1u89n4Gqco8EUCOvy7oP/sVTUp+uWon+JJWRKo7S6aktV7Cqr9Bil7K40Sr4OBY9+U7yZcJU9k1HZuPzYpqYJy4un0f+KBfDt49IKY9ZfpbZJUHtAP3zY2KtRRlKtuPZoRxBB4EHUHgRMLiKIdWVv0lJgrFQOsCL0qy9QkBhvAIAIIlg7VMx2O2iRUV+0Gmw33UnMtwdNGB9ZRKw3WBBBzKbMAB6i/bPfQBWubj9ay7vC+o7vSY5qwFQEBbHQiynvB/RW9FJktquns/wW/8AHgZGpg3IykggajuvxB4fbLlDZ1xbcfmjcx7vmv2W0a1jckEwMHtgqArcNBe404b1Xv4cRJLbWB0+Gh8jwMC3Uwx3WuO/OQR5Ja+4ad8dHUuMtR0Fra9Iadv1lKWtv330tpaRq20A9yQuYbzZOG/VwbA+1YSz0y/qdo0w+/6sDNqlIBkxVIh10ugUpw6yi2amSPm9Q9g3SHiNn4ezdG1QMLFD0ZsdNVZSLA3sAQZFXaI0B8DqCbcDcaX++XadWg6DqVErA2Zl6HoSQxKjruCgZSlzwudSLiY8Ru6uowo1NMjMroGyAG4KhTmyE6qwW/V7LldxAhHpL3Zi3bnJb4zLY7G0eqKRqq+8llCjMpzJUpkMctrA5TxHlIT40Fr2ADb1G5XGjAd1wbd2WbRluT9cq3SUgMyqc1JybFTa7I3ybd9wOItcjaxtBKigrbsK1LKVI0Ksp1uDw980Gjj8jBlNiDcGU28qVcrgAXA8huy/skEeGWBuGLwq2zArbtCLl9SD8ZicRtDo9CFI4Mgt6rrbxBPlNOJqILJUqKOKq7KPQG0rh6rkZRmJ1JB1UKASWuNVtbUnTiSLQMptLHCow8G99vumPw72qIe8SwlS7BuOqsO+xsfOx8175XNr6QqRiXtUe/Ey0lZhfKL7r++0pXuWJltb3sIF0Y90ZWXqkbjL2ztrGkcyrdw6ujX9m2bN3jMCAbWNgNZBcHiZUJCNi5FbXXD7Rwtd7IiVQG32VHU0ifAB7nwM+pZ8eKt53jmU5T1cRRq0K7F+g6Po2bVsj5hkLfKsU0J1s1uEDpcRECPtDE9HRqP8xHb6qk/ZPj3aWKNStUcm5Z2N/PT3Wn1hy0q5dn4k9lF/hafIogdJ5m9n64rEEeytOip76hLvbypp9YzruysKMiX3G9Ru+/sj0y++c+5pqNtlVG+diav8NKiB9vrOo0ktTbuVB6LOM9s1DTeUdfNVtMVyxwttmVKgGtFqNUfsVkv7ifWSse163nJnKKkDsjG3/u9Q/Vsw94lhHE8YTSqhl30avV/Zc5PgsyG1KWTEVkGgWrUyj9UsSvuIkHaw1q/sH1FM/bMntt74lyflJQY+LYemT8Z1EbDY2khIq02ckXFnKgW37hrI22qyFeohS2+7FuOh/HbLeKTrAnQWIJ7Ly1iqwZeF+wX8zr4boRIqkleO4fOOnDtG7ulAR+r6U/unn5C/QTh+qOyekOnH+KFUfXdbyt9hnoXhN437x29okhVFhAhqxFTxF/TQ+6SOkPf6p908VV/OJ3hx7gZQH8WEBVBPbx7PHhLmz8C9arkp2zMt7G+uUgHcDwa/gpnkbx49gHCWq1O5Udpce42+EDL0OTOIbOop9ZLgqwswOUEEC2l1YWY75gnvcj9oePH4CSv6MxAFsttxUMeJNyNxOtuGgE8VB1178w9wP2QLQJno1Dlse34/7CXKK9UTziF6p7rH3iBaasZSjjDTqK66FTfy3EHtBFwRxBMuvS1PjLNSlAqGpq9gHuXYG9soQhTStrctmve/AL2mW2fWWcRoVPcPdPSPe+421KnS4vbQ8PxvhF+rU+E80Tck91pSqgDDW4IBF+wjS/eNx8DLyDQwLVT7/gZSKxlAD2+6FXaM69zAn87jPo0PjVnIFB7Z2D8n8dfF/RofGrA7HERCMNyyo59n4le2k/wnyLafZmOw/SUnT56Mv1gR9s+Ptq4Q0q9RGFirsPf90DrXNJUvsmqvFcTV/ipUSPt9J09KoNNu9abeq/7TifM3tQKcVhyfbRKyDvpko/nlqKfBTOlYXa4FJSfk5qT9wHsn0KHyM425ZqGCxX6Y+Ml8rK2TY+LPzqQT95URP80iV/03nLPL7GBcFTpHdVr0s30Kd61Q+lMessI5Ntt7PV+ll+rZf8syG3KlsVVA+SUp/uqa0z71mOwydNiKatoKlQF+5S16h8gWPlPNfF9I71Dp0ju9uzOxa3vnUXjUlurUAU+B+EtZ5aqvp46QL6t1R3KB6ASqtp/tLROkrmgXQ9reIlxcRpIjvKZ4Eh63WU9gb32EqGkUNLmaBeNTd4xTp9LURSwW5Y5mKgCwJuSxA9TI1SpPeGwtSoT0aM+UC+UXte9vgfSEZcbFQgWrjNc5rinky3YKVbN1i2W9hqONpjRWyVEINyhYgkA7txINwfDdLdShUZMxU2AtmsLBQzC9/EML9q24SPn3ny/HugS6VbqiKtW6kd32iRA89K/49/2QJDV9T4y29fSRDUlM0C5X3L5/G32TwhAzX7NPEkfZeXKx6wHzQB5jU++881061h3fCBR23Adw8+PvmQT2ZAw1AsTlF8ozNu0UEAnXvYDzk+3V84EetF56ff6/CUgXaZnYeYIdfGfRw/xrTj9HeJ1/mB9vG+GH+NaFdhiIhCfOXPTyaNDHtVUdSt1we8k5v4s3lln0bNc5dcklx+FNM2zrc0ydNeK34A2GvAgHhA+X9i7WbC4inXTXIdV3ZlIKunmpInRv+IVV7hr0a6ghuw/IY9m8qey/dNB2xsCph6jJUVhYkHSxBG8EcD3SPha7quWxZDrYa2PEjs8Ji1d6OobOxt3ynhu+6YrnI2ncooPsoVH0qhBqHyRUX/EMw+w9oOi5qgIpqPbYEDuUX1J7AJgNsbUbE1i3booPAXvqfUk/dFYwecHUyrUq8cppJ9KqCHPlS6TzdZGzxXfQKvsre3eT7Tedh5Ko4SzYzcC6ak8g3MtEy/RpQPZaUvBSXqGzqlT9GjHtIGg84ER6mspnkrFbHqU1zOMo7TpIvQNpcEX3eHbAuI09Z/xpKBPx+DDU24BvfAtvU1kjAbQambqxAuCVBYA27bSItIk2AN/x6TzeBLqbRqZcnSMVsBl3C177vEX8ZGZuEpAXjAyKYJcjZiFICut/loTZspPyhpp9xkTFUijFTY7rEbiCAVYdxBBlssSLEmw3a6DwHCbTg+b2o1NWq1BSZtRTyZiBvFzmHW7V3iBqUqrWN/SbZV5DlVtcl/nZ+p9Tor/xTG4nYWQ5b5mG/u8ezw3wMdgqd8xPBWPpx9SJ6fRz3KP+0D75OoYEhavaUCj9pv8ASY7aDA1XtuzNbwBIECdsarenXW9IfmybOWVj1hfJl0d91lbgTa3Wv5b2R5xsrZhqKzC3UVmO/cq5vu9ZU0zlv3yaqNWlRFSKZlRfpA6TsPMGOtjPDDfGtOPI3d8J2bmDw7ZMW5BCs1FAeBZFqMw8hUT1EK6zERCEREDXuVHIujjBc9SqBYVAAbjgHX5Q944Gcx2rzX4umx6LDUa3Y6lPeHYGdviB89PzU7VxTAVUWmo3dI9NVHeEps5JtfU+6ZrDcwdVRY1qRJ3kFh5ezuna4gcTxfMfURboVqfqoQG/jyj3zX8bzV406UsJUA4vUalbyVHYmfRkQPn3YvMVi6rDpstBNMz1CrVD25aVNiB+0/Hym9JzEYEADpMX39elr3/op0iIGiYDmX2dTN2SrVtwq1Dl81QKD5zY6/JHCsgToVRRu6LNSI4b6ZBmYiBpOL5o8E7571w3Bi61CN3smsrld3DtkB+Y3AkktUxZJ3k1KZJPaSadzOixA0jZ/M5s2kQTSeoRxq1GYfVFl90nbe5LYOlhatRcHh3NOm7KpUAEhbi5Gv2zaZgOXaqdnYgVGKrk6xBsbZlvr7vOB8/cpMKGZnFCjSAXWlSzhOqLki5vra/jMSdl/m84VRdA3HS4B+2T+UqKqj+j1GPWpg9Yn2+m08OovvmCuVUZ2JUEXCufZ4AC/b8IFw4Cx0y++VOF0sbep4ScUykr81nX6rso+EtVtx84VXYlXoa4e18oOW92sTazC40I1175tD8qLizeYI09DNWwZCG/GSX2lCMpV2yh33t2Znt9W9pGbaKWsAABuAAA9BMa+0p5/rE9kKvY/FXpsF3m3jpf75hqGBuetcDiZknxRbhLFSpc23nsHbAtrimUWGgN10tutlI3adXSX1YlL5dO3/XT3Sbh9iWGfEHKvBeJlnam0g9lQWVd0IxhNzu9JUefoZ7qVrKAmhIsx4nW+/s3dnnLOFY3sYElW7iba7j90+peRWBSls7DJTFh0NJj3s6BnY95Yknxny+RZW+i3wM+sNkUMmHpJ82nTX6qAfZAlxEQEREBERAREQEREBERAREQESPj8fTo02qVnVEXVmY2AubD3kDzmBrc5WzlUn+lUzbgmZm8gBeBs0ibW2WmJovRqi6OLMBv3gj3gTRsZz2YRbimtRyBuYol/eSPMTC1efzfbC+FnqPfz6JR7zAxvOpyJw2z6CVqIqt0lWmrKWTL1FqFCLJp7RvOUYvGioLBcvic2+3Yg4X9ZvXLnnJq7Uw60GoJRVagfNd2Y2DC1stgOt7poy7Ot8r+BvugZMAi4Jubm57b9a/vimoLqDuLKD4FheWkqHjqdNQrDcoUaW7FlHq21AOhvuP3QrLthUlhsGsxx2n4/jylP6z8fX/SET2wCdsoMGvfIX9Zjv8AUfdH9ZiFTTs/PcISNN9u3drw4690oCcGRmVWZh1T2CRqe2MoNpD2ptQ1nUngAPSEXcXjmqG7G8jzyHE9BhChWVw9P855SlVb7pJwVNVGpFz+AIRLpYbOQg3uQg8XIUfGfWKjSfOPN5sz+k7Sw6pqEqCs5AuFSic4J8XFNf2p9HwEREBERAREQEREBERAREQERECNtHZ6V6TUql8rixsSp3gggjdqBNYq81+FPy8SPCoD/wBymbhEDntbmTwbMW6XFgkAaPR3DxpS2OYvB/22M+vR/kzo0QOd/wDI7Bf2uL+vS/lQeY/Bf2uL+vS/lTokQOd/8jsF/a4z69L+VPB5isF/bYz69H+TOjxA5lU5gMCxua2N+vQ/ky2fye8Dwr4361D+VOoxA5W35POD4YjF+tE//nLL/k74bhi8SPFaR/yidaiByH/p1of3yv8AUpSh/J0of3yv9SnOvxA49/050uGMq/uk++eT+TonDG1P3K/+87HEDjZ/J0Xhjm/cD+ZC/k6rfXHNbuoAH16Q/CdkiBr/ACO5EYfZtIphwxZ7GpVexqORuuQAABc2UAAXPEknYIiAiIgIiICIiAiIgIiICIiAiIgIiICIiAiIgIiICIiAiIgIiICIiAiIgIiICIiAiIgIiICIiAiIgIiICIiAiIgIiICIiAiIgIiICIiAiIgIiICIiAiIgIiIH//Z"/>
          <p:cNvSpPr>
            <a:spLocks noChangeAspect="1" noChangeArrowheads="1"/>
          </p:cNvSpPr>
          <p:nvPr/>
        </p:nvSpPr>
        <p:spPr bwMode="auto">
          <a:xfrm>
            <a:off x="520700" y="-4397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1" name="Picture 7" descr="C:\Documents and Settings\hp pc\Desktop\lens-640x480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25" name="24 Metin kutusu"/>
          <p:cNvSpPr txBox="1"/>
          <p:nvPr/>
        </p:nvSpPr>
        <p:spPr>
          <a:xfrm>
            <a:off x="188640" y="179512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HACETTEPE ÜNİVERSİTESİ  </a:t>
            </a:r>
            <a:endParaRPr lang="tr-TR" sz="20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EDEBİYAT </a:t>
            </a:r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FAKÜLTESİ </a:t>
            </a:r>
          </a:p>
          <a:p>
            <a:pPr algn="ctr"/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SOSYOLOJİ BÖLÜMÜ</a:t>
            </a:r>
          </a:p>
          <a:p>
            <a:pPr algn="ctr"/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VE</a:t>
            </a:r>
          </a:p>
          <a:p>
            <a:pPr algn="ctr"/>
            <a:r>
              <a:rPr lang="tr-TR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HACETTEPE ÜNİVERSİTESİ KADIN SORUNLARI ARAŞTIRMA VE UYGULAMA MERKEZİ (HÜKSAM)</a:t>
            </a:r>
            <a:endParaRPr lang="tr-TR" sz="2000" b="1" dirty="0">
              <a:solidFill>
                <a:schemeClr val="accent4">
                  <a:lumMod val="40000"/>
                  <a:lumOff val="6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26 Metin kutusu"/>
          <p:cNvSpPr txBox="1"/>
          <p:nvPr/>
        </p:nvSpPr>
        <p:spPr>
          <a:xfrm>
            <a:off x="1844824" y="2267744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dir="8760000" sx="127000" sy="127000" algn="t" rotWithShape="0">
                    <a:schemeClr val="accent4">
                      <a:lumMod val="60000"/>
                      <a:lumOff val="40000"/>
                      <a:alpha val="33000"/>
                    </a:schemeClr>
                  </a:outerShdw>
                </a:effectLst>
              </a:rPr>
              <a:t>KADIN </a:t>
            </a:r>
            <a:endParaRPr lang="tr-TR" sz="7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dir="8760000" sx="127000" sy="127000" algn="t" rotWithShape="0">
                  <a:schemeClr val="accent4">
                    <a:lumMod val="60000"/>
                    <a:lumOff val="40000"/>
                    <a:alpha val="33000"/>
                  </a:schemeClr>
                </a:outerShdw>
              </a:effectLst>
            </a:endParaRPr>
          </a:p>
          <a:p>
            <a:pPr algn="ctr"/>
            <a:r>
              <a:rPr lang="tr-TR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dir="8760000" sx="127000" sy="127000" algn="t" rotWithShape="0">
                    <a:schemeClr val="accent4">
                      <a:lumMod val="60000"/>
                      <a:lumOff val="40000"/>
                      <a:alpha val="33000"/>
                    </a:schemeClr>
                  </a:outerShdw>
                </a:effectLst>
              </a:rPr>
              <a:t>ve </a:t>
            </a:r>
          </a:p>
          <a:p>
            <a:pPr algn="ctr"/>
            <a:r>
              <a:rPr lang="tr-TR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dir="8760000" sx="127000" sy="127000" algn="t" rotWithShape="0">
                    <a:schemeClr val="accent4">
                      <a:lumMod val="60000"/>
                      <a:lumOff val="40000"/>
                      <a:alpha val="33000"/>
                    </a:schemeClr>
                  </a:outerShdw>
                </a:effectLst>
              </a:rPr>
              <a:t>MEDYA</a:t>
            </a:r>
            <a:endParaRPr lang="tr-TR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dir="8760000" sx="127000" sy="127000" algn="t" rotWithShape="0">
                  <a:schemeClr val="accent4">
                    <a:lumMod val="60000"/>
                    <a:lumOff val="40000"/>
                    <a:alpha val="33000"/>
                  </a:schemeClr>
                </a:outerShdw>
              </a:effectLst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908720" y="7543562"/>
            <a:ext cx="56166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MEHMET AKİF ERSOY KONFERANS SALONU/ BEYTEPE</a:t>
            </a:r>
          </a:p>
          <a:p>
            <a:pPr algn="ctr"/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8 MART 2012</a:t>
            </a:r>
          </a:p>
          <a:p>
            <a:pPr algn="ctr"/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13:00-17:00</a:t>
            </a:r>
          </a:p>
          <a:p>
            <a:endParaRPr lang="tr-TR" dirty="0"/>
          </a:p>
        </p:txBody>
      </p:sp>
      <p:sp>
        <p:nvSpPr>
          <p:cNvPr id="29" name="28 Metin kutusu"/>
          <p:cNvSpPr txBox="1"/>
          <p:nvPr/>
        </p:nvSpPr>
        <p:spPr>
          <a:xfrm>
            <a:off x="764704" y="5940152"/>
            <a:ext cx="56166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600" b="1" i="1" dirty="0" smtClean="0">
                <a:solidFill>
                  <a:srgbClr val="34164A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tr-TR" sz="2600" b="1" i="1" dirty="0" smtClean="0">
                <a:solidFill>
                  <a:schemeClr val="bg1"/>
                </a:solidFill>
                <a:latin typeface="Arial Black" pitchFamily="34" charset="0"/>
                <a:cs typeface="Courier New" pitchFamily="49" charset="0"/>
              </a:rPr>
              <a:t>Konuşmacı: </a:t>
            </a:r>
          </a:p>
          <a:p>
            <a:pPr algn="ctr"/>
            <a:r>
              <a:rPr lang="tr-TR" sz="2600" b="1" i="1" dirty="0" smtClean="0">
                <a:solidFill>
                  <a:schemeClr val="bg1"/>
                </a:solidFill>
                <a:latin typeface="Arial Black" pitchFamily="34" charset="0"/>
                <a:cs typeface="Courier New" pitchFamily="49" charset="0"/>
              </a:rPr>
              <a:t>   Doç. Dr. Bedriye Poyraz</a:t>
            </a:r>
            <a:endParaRPr lang="tr-TR" sz="2600" b="1" i="1" dirty="0">
              <a:solidFill>
                <a:schemeClr val="bg1"/>
              </a:solidFill>
              <a:latin typeface="Arial Black" pitchFamily="34" charset="0"/>
              <a:cs typeface="Courier New" pitchFamily="49" charset="0"/>
            </a:endParaRPr>
          </a:p>
        </p:txBody>
      </p:sp>
      <p:pic>
        <p:nvPicPr>
          <p:cNvPr id="30" name="Picture 2" descr="C:\Documents and Settings\hp pc\Belgelerim\Resimlerim\HUlogosufw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8640" y="8028384"/>
            <a:ext cx="648071" cy="864096"/>
          </a:xfrm>
          <a:prstGeom prst="rect">
            <a:avLst/>
          </a:prstGeom>
          <a:noFill/>
        </p:spPr>
      </p:pic>
      <p:pic>
        <p:nvPicPr>
          <p:cNvPr id="31" name="Picture 4" descr="C:\Documents and Settings\hp pc\Desktop\Resim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9280" y="8028384"/>
            <a:ext cx="683642" cy="8715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66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43</Words>
  <Application>Microsoft Office PowerPoint</Application>
  <PresentationFormat>Ekran Gösterisi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hp</cp:lastModifiedBy>
  <cp:revision>35</cp:revision>
  <dcterms:created xsi:type="dcterms:W3CDTF">2012-02-20T13:51:54Z</dcterms:created>
  <dcterms:modified xsi:type="dcterms:W3CDTF">2012-02-27T13:11:48Z</dcterms:modified>
</cp:coreProperties>
</file>